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ocalhost:4200/getReviewByBook/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:4200/addUs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ocalhost:4200/validateUser/email/passwo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ocalhost:4200/updateU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4200/getBookByBookName/boo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addReview" TargetMode="External"/><Relationship Id="rId2" Type="http://schemas.openxmlformats.org/officeDocument/2006/relationships/hyperlink" Target="http://localhost:4200/getReviewByBook/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ocalhost:4200/deleteBook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localhost:4200/addBook/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4200/updateBoo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7996" y="115910"/>
            <a:ext cx="9001462" cy="1050098"/>
          </a:xfrm>
        </p:spPr>
        <p:txBody>
          <a:bodyPr/>
          <a:lstStyle/>
          <a:p>
            <a:r>
              <a:rPr lang="en-US" dirty="0" smtClean="0"/>
              <a:t>Online book review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4075" y="1283840"/>
            <a:ext cx="9001462" cy="1655762"/>
          </a:xfrm>
        </p:spPr>
        <p:txBody>
          <a:bodyPr/>
          <a:lstStyle/>
          <a:p>
            <a:r>
              <a:rPr lang="en-US" i="1" dirty="0" smtClean="0"/>
              <a:t>230 Java SL KK batch  : Group number - 03</a:t>
            </a:r>
            <a:endParaRPr lang="en-IN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030310" y="2601532"/>
            <a:ext cx="665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details: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28817"/>
              </p:ext>
            </p:extLst>
          </p:nvPr>
        </p:nvGraphicFramePr>
        <p:xfrm>
          <a:off x="449151" y="3185002"/>
          <a:ext cx="5565283" cy="26115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58697"/>
                <a:gridCol w="4106586"/>
              </a:tblGrid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>
                          <a:effectLst/>
                        </a:rPr>
                        <a:t>2563926</a:t>
                      </a:r>
                      <a:endParaRPr lang="en-IN" sz="18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Allam Himasree</a:t>
                      </a:r>
                      <a:endParaRPr lang="en-IN" sz="1800" b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2563997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Amulya S</a:t>
                      </a:r>
                      <a:endParaRPr lang="en-IN" sz="1800" b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2564415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>
                          <a:effectLst/>
                        </a:rPr>
                        <a:t>Chanagoni Tejaswini</a:t>
                      </a:r>
                      <a:endParaRPr lang="en-IN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2563778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>
                          <a:effectLst/>
                        </a:rPr>
                        <a:t>Chebrolu Sai </a:t>
                      </a:r>
                      <a:r>
                        <a:rPr lang="en-IN" sz="1800" dirty="0" smtClean="0">
                          <a:effectLst/>
                        </a:rPr>
                        <a:t>Krishna ( Team Lead )</a:t>
                      </a:r>
                      <a:endParaRPr lang="en-IN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24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2564262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 smtClean="0">
                          <a:effectLst/>
                        </a:rPr>
                        <a:t>Dinesh kumar </a:t>
                      </a:r>
                      <a:r>
                        <a:rPr lang="en-IN" sz="1800" dirty="0">
                          <a:effectLst/>
                        </a:rPr>
                        <a:t>M</a:t>
                      </a:r>
                      <a:endParaRPr lang="en-IN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2563966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>
                          <a:effectLst/>
                        </a:rPr>
                        <a:t>Kameshwaran K</a:t>
                      </a:r>
                      <a:endParaRPr lang="en-IN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2563246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>
                          <a:effectLst/>
                        </a:rPr>
                        <a:t>Konkimalla Asish</a:t>
                      </a:r>
                      <a:endParaRPr lang="en-IN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  <a:tr h="32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>
                          <a:effectLst/>
                        </a:rPr>
                        <a:t>2563065</a:t>
                      </a:r>
                      <a:endParaRPr lang="en-IN" sz="18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dirty="0">
                          <a:effectLst/>
                        </a:rPr>
                        <a:t>Megha C</a:t>
                      </a:r>
                      <a:endParaRPr lang="en-IN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436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85" y="0"/>
            <a:ext cx="10353761" cy="1326321"/>
          </a:xfrm>
        </p:spPr>
        <p:txBody>
          <a:bodyPr/>
          <a:lstStyle/>
          <a:p>
            <a:r>
              <a:rPr lang="en-US" dirty="0" smtClean="0"/>
              <a:t>4.5 view all rating by a user for a particular book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553" y="1503636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</a:t>
            </a:r>
            <a:r>
              <a:rPr lang="en-US" dirty="0" smtClean="0"/>
              <a:t>Get-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localhost:4200/</a:t>
            </a:r>
            <a:r>
              <a:rPr lang="en-IN" dirty="0" smtClean="0">
                <a:effectLst/>
                <a:hlinkClick r:id="rId2"/>
              </a:rPr>
              <a:t>getReviewByBook/java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boot code –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All reviews for a particular book </a:t>
            </a:r>
          </a:p>
          <a:p>
            <a:pPr marL="457200" lvl="1" indent="0">
              <a:buNone/>
            </a:pPr>
            <a:r>
              <a:rPr lang="en-US" sz="2000" dirty="0">
                <a:effectLst/>
              </a:rPr>
              <a:t>is retrieved in reviews </a:t>
            </a:r>
            <a:r>
              <a:rPr lang="en-US" sz="2000" dirty="0" smtClean="0">
                <a:effectLst/>
              </a:rPr>
              <a:t>table</a:t>
            </a:r>
          </a:p>
          <a:p>
            <a:pPr marL="457200" lvl="1" indent="0">
              <a:buNone/>
            </a:pPr>
            <a:r>
              <a:rPr lang="en-US" sz="2000" dirty="0" smtClean="0">
                <a:effectLst/>
              </a:rPr>
              <a:t>Typescript code :</a:t>
            </a:r>
            <a:endParaRPr lang="en-IN" sz="2000" dirty="0">
              <a:effectLst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5" name="Right Arrow 4"/>
          <p:cNvSpPr/>
          <p:nvPr/>
        </p:nvSpPr>
        <p:spPr>
          <a:xfrm>
            <a:off x="4667987" y="2030985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 rot="5400000">
            <a:off x="3071007" y="3769634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833" y="2007924"/>
            <a:ext cx="4896286" cy="414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833" y="2599740"/>
            <a:ext cx="4896286" cy="625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95" y="4215160"/>
            <a:ext cx="5472184" cy="25183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704" y="3439488"/>
            <a:ext cx="5654086" cy="2034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27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444" y="171719"/>
            <a:ext cx="6182464" cy="588135"/>
          </a:xfrm>
        </p:spPr>
        <p:txBody>
          <a:bodyPr/>
          <a:lstStyle/>
          <a:p>
            <a:r>
              <a:rPr lang="en-US" dirty="0" smtClean="0"/>
              <a:t>5.1 User registration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949845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Post-  </a:t>
            </a:r>
            <a:r>
              <a:rPr lang="en-US" dirty="0">
                <a:hlinkClick r:id="rId2"/>
              </a:rPr>
              <a:t>http://localhost:4200/</a:t>
            </a:r>
            <a:r>
              <a:rPr lang="en-IN" dirty="0" err="1" smtClean="0">
                <a:effectLst/>
                <a:hlinkClick r:id="rId2"/>
              </a:rPr>
              <a:t>addUser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Spring book code -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get registered only if</a:t>
            </a:r>
            <a:endParaRPr lang="en-IN" dirty="0" smtClean="0"/>
          </a:p>
          <a:p>
            <a:pPr marL="457200" lvl="1" indent="0">
              <a:buNone/>
            </a:pPr>
            <a:r>
              <a:rPr lang="en-US" sz="2000" dirty="0"/>
              <a:t>t</a:t>
            </a:r>
            <a:r>
              <a:rPr lang="en-US" sz="2000" dirty="0" smtClean="0"/>
              <a:t>he email is not present in</a:t>
            </a:r>
          </a:p>
          <a:p>
            <a:pPr marL="457200" lvl="1" indent="0">
              <a:buNone/>
            </a:pPr>
            <a:r>
              <a:rPr lang="en-US" sz="2000" dirty="0"/>
              <a:t>t</a:t>
            </a:r>
            <a:r>
              <a:rPr lang="en-US" sz="2000" dirty="0" smtClean="0"/>
              <a:t>he database</a:t>
            </a:r>
          </a:p>
          <a:p>
            <a:pPr marL="457200" lvl="1" indent="0">
              <a:buNone/>
            </a:pPr>
            <a:r>
              <a:rPr lang="en-US" sz="2000" dirty="0" smtClean="0"/>
              <a:t>Typescript validation: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18" y="1423469"/>
            <a:ext cx="4545535" cy="227276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268742" y="1423469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 rot="5400000">
            <a:off x="2877405" y="3696237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84" y="4104459"/>
            <a:ext cx="919290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86" y="0"/>
            <a:ext cx="8804044" cy="7298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5.1 User Registration - continue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49" y="1524865"/>
            <a:ext cx="6134055" cy="4769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6" b="2823"/>
          <a:stretch/>
        </p:blipFill>
        <p:spPr>
          <a:xfrm>
            <a:off x="7200873" y="927279"/>
            <a:ext cx="4229690" cy="4597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79549" y="927279"/>
            <a:ext cx="534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Typescript code -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7359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605" y="120205"/>
            <a:ext cx="4379422" cy="639650"/>
          </a:xfrm>
        </p:spPr>
        <p:txBody>
          <a:bodyPr/>
          <a:lstStyle/>
          <a:p>
            <a:r>
              <a:rPr lang="en-US" dirty="0" smtClean="0"/>
              <a:t>5.2 User 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59" y="949844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</a:t>
            </a:r>
            <a:r>
              <a:rPr lang="en-US" dirty="0" smtClean="0"/>
              <a:t>- Get -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localhost:4200/</a:t>
            </a:r>
            <a:r>
              <a:rPr lang="en-IN" dirty="0" err="1" smtClean="0">
                <a:effectLst/>
                <a:hlinkClick r:id="rId2"/>
              </a:rPr>
              <a:t>validateUser</a:t>
            </a:r>
            <a:r>
              <a:rPr lang="en-IN" dirty="0" smtClean="0">
                <a:effectLst/>
                <a:hlinkClick r:id="rId2"/>
              </a:rPr>
              <a:t>/email/password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boot code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Check whether give details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a</a:t>
            </a:r>
            <a:r>
              <a:rPr lang="en-US" sz="2000" dirty="0" smtClean="0"/>
              <a:t>re mapped with that email are correct</a:t>
            </a:r>
          </a:p>
          <a:p>
            <a:pPr marL="457200" lvl="1" indent="0">
              <a:buNone/>
            </a:pPr>
            <a:r>
              <a:rPr lang="en-US" sz="2000" dirty="0" smtClean="0"/>
              <a:t>Typescript validation :</a:t>
            </a:r>
          </a:p>
          <a:p>
            <a:pPr marL="457200" lvl="1" indent="0">
              <a:buNone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91" y="1481304"/>
            <a:ext cx="5841041" cy="90128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017605" y="1481304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 rot="5400000">
            <a:off x="4213324" y="2879970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882" y="3368743"/>
            <a:ext cx="4393500" cy="31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28" y="158839"/>
            <a:ext cx="7238532" cy="5494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5.2 User login - continue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4" y="962723"/>
            <a:ext cx="10353762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Typescript validation –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3" y="1476064"/>
            <a:ext cx="4635919" cy="4074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447" y="1312846"/>
            <a:ext cx="4229690" cy="4401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25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3508" y="133083"/>
            <a:ext cx="5229428" cy="4464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5.3 Update profile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916" y="898329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</a:t>
            </a:r>
            <a:r>
              <a:rPr lang="en-US" dirty="0" smtClean="0"/>
              <a:t>Put </a:t>
            </a:r>
            <a:r>
              <a:rPr lang="en-US" dirty="0"/>
              <a:t>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localhost:4200/updateUser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Spring boot code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is updated with</a:t>
            </a:r>
          </a:p>
          <a:p>
            <a:pPr marL="457200" lvl="1" indent="0">
              <a:buNone/>
            </a:pPr>
            <a:r>
              <a:rPr lang="en-US" sz="2000" dirty="0"/>
              <a:t>a</a:t>
            </a:r>
            <a:r>
              <a:rPr lang="en-US" sz="2000" dirty="0" smtClean="0"/>
              <a:t> new password</a:t>
            </a:r>
            <a:endParaRPr lang="en-I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00" y="1376750"/>
            <a:ext cx="4327905" cy="162616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017604" y="1492895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6" y="3261781"/>
            <a:ext cx="5376307" cy="2807783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211" y="3261781"/>
            <a:ext cx="6294397" cy="27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0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 smtClean="0"/>
              <a:t>5.3 Update profile -continue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Typescript validation: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16"/>
          <a:stretch/>
        </p:blipFill>
        <p:spPr>
          <a:xfrm>
            <a:off x="2195837" y="2714196"/>
            <a:ext cx="871256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6261" y="0"/>
            <a:ext cx="6568830" cy="734096"/>
          </a:xfrm>
        </p:spPr>
        <p:txBody>
          <a:bodyPr/>
          <a:lstStyle/>
          <a:p>
            <a:r>
              <a:rPr lang="en-US" dirty="0" smtClean="0"/>
              <a:t>5.4 Enabled book list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70" y="949844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</a:t>
            </a:r>
            <a:r>
              <a:rPr lang="en-US" dirty="0" smtClean="0"/>
              <a:t>Get </a:t>
            </a:r>
            <a:r>
              <a:rPr lang="en-US" dirty="0"/>
              <a:t>- http://</a:t>
            </a:r>
            <a:r>
              <a:rPr lang="en-US" dirty="0" smtClean="0"/>
              <a:t>localhost:4200/</a:t>
            </a:r>
            <a:r>
              <a:rPr lang="en-IN" dirty="0">
                <a:effectLst/>
              </a:rPr>
              <a:t>getEnabledBooks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Spring boot code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Book are displayed to the </a:t>
            </a:r>
          </a:p>
          <a:p>
            <a:pPr marL="457200" lvl="1" indent="0">
              <a:buNone/>
            </a:pPr>
            <a:r>
              <a:rPr lang="en-US" sz="2000" dirty="0" smtClean="0"/>
              <a:t>User that are enabled by admin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96" y="1462782"/>
            <a:ext cx="4076587" cy="855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96" y="2467334"/>
            <a:ext cx="5371206" cy="73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507" y="1445442"/>
            <a:ext cx="451143" cy="445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901" b="-1"/>
          <a:stretch/>
        </p:blipFill>
        <p:spPr>
          <a:xfrm>
            <a:off x="1208939" y="3490175"/>
            <a:ext cx="9428624" cy="2631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115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4" y="141667"/>
            <a:ext cx="12080383" cy="5924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5.5 Search of books by book,author,category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248" y="1027117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Get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localhost:4200/</a:t>
            </a:r>
            <a:r>
              <a:rPr lang="en-IN" dirty="0" err="1" smtClean="0">
                <a:effectLst/>
                <a:hlinkClick r:id="rId2"/>
              </a:rPr>
              <a:t>getBookByBookName</a:t>
            </a:r>
            <a:r>
              <a:rPr lang="en-IN" dirty="0" smtClean="0">
                <a:effectLst/>
                <a:hlinkClick r:id="rId2"/>
              </a:rPr>
              <a:t>/book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boot code – 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Typescript - </a:t>
            </a:r>
            <a:endParaRPr lang="en-IN" dirty="0" smtClean="0">
              <a:effectLst/>
            </a:endParaRPr>
          </a:p>
          <a:p>
            <a:endParaRPr lang="en-IN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42" y="1543408"/>
            <a:ext cx="5584160" cy="1032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19" y="2746833"/>
            <a:ext cx="9761248" cy="6904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44831" y="1543408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3485770" y="3688334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129" y="3608355"/>
            <a:ext cx="4124901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2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56" y="120203"/>
            <a:ext cx="11501439" cy="1141927"/>
          </a:xfrm>
        </p:spPr>
        <p:txBody>
          <a:bodyPr>
            <a:normAutofit fontScale="90000"/>
          </a:bodyPr>
          <a:lstStyle/>
          <a:p>
            <a:r>
              <a:rPr lang="en-US" dirty="0"/>
              <a:t>5.6 Review the available books and user should see past reviews for the book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956" y="1065754"/>
            <a:ext cx="11663154" cy="51547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Get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localhost:4200/</a:t>
            </a:r>
            <a:r>
              <a:rPr lang="en-IN" dirty="0" smtClean="0">
                <a:effectLst/>
                <a:hlinkClick r:id="rId2"/>
              </a:rPr>
              <a:t>getReviewByBook/book</a:t>
            </a:r>
            <a:endParaRPr lang="en-IN" dirty="0" smtClean="0">
              <a:effectLst/>
            </a:endParaRPr>
          </a:p>
          <a:p>
            <a:pPr marL="457200" lvl="1" indent="0">
              <a:buNone/>
            </a:pPr>
            <a:r>
              <a:rPr lang="en-US" dirty="0" smtClean="0">
                <a:effectLst/>
              </a:rPr>
              <a:t>Post Man API request - Post – </a:t>
            </a:r>
            <a:r>
              <a:rPr lang="en-US" dirty="0" smtClean="0">
                <a:effectLst/>
                <a:hlinkClick r:id="rId3"/>
              </a:rPr>
              <a:t>http://localhost:4200/</a:t>
            </a:r>
            <a:r>
              <a:rPr lang="en-IN" dirty="0" err="1" smtClean="0">
                <a:effectLst/>
                <a:hlinkClick r:id="rId3"/>
              </a:rPr>
              <a:t>addReview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boot code -  </a:t>
            </a:r>
            <a:endParaRPr lang="en-IN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Before user review a book , </a:t>
            </a:r>
          </a:p>
          <a:p>
            <a:pPr marL="457200" lvl="1" indent="0">
              <a:buNone/>
            </a:pPr>
            <a:r>
              <a:rPr lang="en-US" sz="2000" dirty="0">
                <a:effectLst/>
              </a:rPr>
              <a:t>u</a:t>
            </a:r>
            <a:r>
              <a:rPr lang="en-US" sz="2000" dirty="0" smtClean="0">
                <a:effectLst/>
              </a:rPr>
              <a:t>ser can see the past reviews for </a:t>
            </a:r>
          </a:p>
          <a:p>
            <a:pPr marL="457200" lvl="1" indent="0">
              <a:buNone/>
            </a:pPr>
            <a:r>
              <a:rPr lang="en-US" sz="2000" dirty="0">
                <a:effectLst/>
              </a:rPr>
              <a:t>t</a:t>
            </a:r>
            <a:r>
              <a:rPr lang="en-US" sz="2000" dirty="0" smtClean="0">
                <a:effectLst/>
              </a:rPr>
              <a:t>he book</a:t>
            </a:r>
          </a:p>
          <a:p>
            <a:pPr marL="457200" lvl="1" indent="0">
              <a:buNone/>
            </a:pPr>
            <a:endParaRPr lang="en-IN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69" y="2006022"/>
            <a:ext cx="4201111" cy="1867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414" y="4105973"/>
            <a:ext cx="4563313" cy="4809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80436" y="2006022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93" y="3909723"/>
            <a:ext cx="6448938" cy="279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963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884" y="1014237"/>
            <a:ext cx="10353762" cy="58437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Project 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Technology stack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Database Schema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Admin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>
                <a:effectLst/>
              </a:rPr>
              <a:t>Login to Portal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Remove book </a:t>
            </a:r>
            <a:r>
              <a:rPr lang="en-US" sz="1400" dirty="0">
                <a:effectLst/>
              </a:rPr>
              <a:t>details from the application along with their </a:t>
            </a:r>
            <a:r>
              <a:rPr lang="en-US" sz="1400" dirty="0" smtClean="0">
                <a:effectLst/>
              </a:rPr>
              <a:t>price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>
                <a:effectLst/>
              </a:rPr>
              <a:t>Add book new details </a:t>
            </a:r>
            <a:endParaRPr lang="en-US" sz="1400" dirty="0" smtClean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Edit </a:t>
            </a:r>
            <a:r>
              <a:rPr lang="en-US" sz="1400" dirty="0">
                <a:effectLst/>
              </a:rPr>
              <a:t>book details like name, price, seller, author, and description to keep the book information updated with the current </a:t>
            </a:r>
            <a:r>
              <a:rPr lang="en-US" sz="1400" dirty="0" smtClean="0">
                <a:effectLst/>
              </a:rPr>
              <a:t>prices and Enable </a:t>
            </a:r>
            <a:r>
              <a:rPr lang="en-US" sz="1400" dirty="0">
                <a:effectLst/>
              </a:rPr>
              <a:t>or disable the </a:t>
            </a:r>
            <a:r>
              <a:rPr lang="en-US" sz="1400" dirty="0" smtClean="0">
                <a:effectLst/>
              </a:rPr>
              <a:t>books</a:t>
            </a:r>
            <a:endParaRPr lang="en-US" sz="1400" dirty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>
                <a:effectLst/>
              </a:rPr>
              <a:t>Admin should see all the ratings by the user for particular 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 smtClean="0"/>
              <a:t>User</a:t>
            </a:r>
            <a:endParaRPr lang="en-US" sz="1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1400" dirty="0">
                <a:effectLst/>
              </a:rPr>
              <a:t>Register into the </a:t>
            </a:r>
            <a:r>
              <a:rPr lang="en-US" sz="1400" dirty="0" smtClean="0">
                <a:effectLst/>
              </a:rPr>
              <a:t>application</a:t>
            </a:r>
            <a:endParaRPr lang="en-US" sz="1400" dirty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Sign </a:t>
            </a:r>
            <a:r>
              <a:rPr lang="en-US" sz="1400" dirty="0">
                <a:effectLst/>
              </a:rPr>
              <a:t>into the application to maintain the record of </a:t>
            </a:r>
            <a:r>
              <a:rPr lang="en-US" sz="1400" dirty="0" smtClean="0">
                <a:effectLst/>
              </a:rPr>
              <a:t>activities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Update </a:t>
            </a:r>
            <a:r>
              <a:rPr lang="en-US" sz="1400" dirty="0" smtClean="0">
                <a:effectLst/>
              </a:rPr>
              <a:t>Profile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List all the enabled books to the user</a:t>
            </a:r>
            <a:endParaRPr lang="en-US" sz="1400" dirty="0" smtClean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Search </a:t>
            </a:r>
            <a:r>
              <a:rPr lang="en-US" sz="1400" dirty="0">
                <a:effectLst/>
              </a:rPr>
              <a:t>for books based on the search </a:t>
            </a:r>
            <a:r>
              <a:rPr lang="en-US" sz="1400" dirty="0" smtClean="0">
                <a:effectLst/>
              </a:rPr>
              <a:t>keyword.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400" dirty="0" smtClean="0">
                <a:effectLst/>
              </a:rPr>
              <a:t>Review the available books and user should see past reviews for the book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marL="914400" lvl="1" indent="-457200">
              <a:buFont typeface="+mj-lt"/>
              <a:buAutoNum type="arabicPeriod"/>
            </a:pPr>
            <a:endParaRPr lang="en-IN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85" y="0"/>
            <a:ext cx="10353761" cy="1326321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793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28" y="284926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en-US" dirty="0"/>
              <a:t>5.6 Review the available books and user should see past reviews for the </a:t>
            </a:r>
            <a:r>
              <a:rPr lang="en-US" dirty="0" smtClean="0"/>
              <a:t>book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428" y="1611247"/>
            <a:ext cx="10353762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Typescript code -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6" y="2202972"/>
            <a:ext cx="6144482" cy="358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10" y="2202972"/>
            <a:ext cx="5244991" cy="2511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87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69" y="1935921"/>
            <a:ext cx="6880612" cy="4524003"/>
          </a:xfrm>
        </p:spPr>
      </p:pic>
    </p:spTree>
    <p:extLst>
      <p:ext uri="{BB962C8B-B14F-4D97-AF65-F5344CB8AC3E}">
        <p14:creationId xmlns:p14="http://schemas.microsoft.com/office/powerpoint/2010/main" val="3432734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27" y="344175"/>
            <a:ext cx="10353761" cy="1326321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63" y="1412919"/>
            <a:ext cx="7318487" cy="4878991"/>
          </a:xfrm>
        </p:spPr>
      </p:pic>
    </p:spTree>
    <p:extLst>
      <p:ext uri="{BB962C8B-B14F-4D97-AF65-F5344CB8AC3E}">
        <p14:creationId xmlns:p14="http://schemas.microsoft.com/office/powerpoint/2010/main" val="140704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1.Project 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dynamic and responsive Java full stack web application to build a book review website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0664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2.Technology 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effectLst/>
              </a:rPr>
              <a:t>Front-End: </a:t>
            </a:r>
            <a:r>
              <a:rPr lang="en-IN" dirty="0" smtClean="0">
                <a:effectLst/>
              </a:rPr>
              <a:t>Angular , Bootstrap , HTML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effectLst/>
              </a:rPr>
              <a:t>Server-side</a:t>
            </a:r>
            <a:r>
              <a:rPr lang="en-IN" dirty="0">
                <a:effectLst/>
              </a:rPr>
              <a:t>: Spring </a:t>
            </a:r>
            <a:r>
              <a:rPr lang="en-IN" dirty="0" smtClean="0">
                <a:effectLst/>
              </a:rPr>
              <a:t>Boot </a:t>
            </a:r>
            <a:endParaRPr lang="en-IN" dirty="0" smtClean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web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data JPA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Spring MySQL connector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Lombok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effectLst/>
              </a:rPr>
              <a:t>Back-end</a:t>
            </a:r>
            <a:r>
              <a:rPr lang="en-IN" dirty="0">
                <a:effectLst/>
              </a:rPr>
              <a:t>: MYSQL, </a:t>
            </a:r>
            <a:r>
              <a:rPr lang="en-IN" dirty="0" smtClean="0">
                <a:effectLst/>
              </a:rPr>
              <a:t>Hibernate, Java v1.8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/>
              </a:rPr>
              <a:t>IDE – Spring Tool Suite v4.18</a:t>
            </a:r>
            <a:endParaRPr lang="en-IN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 smtClean="0">
                <a:effectLst/>
              </a:rPr>
              <a:t>Server</a:t>
            </a:r>
            <a:r>
              <a:rPr lang="en-IN" dirty="0">
                <a:effectLst/>
              </a:rPr>
              <a:t>: </a:t>
            </a:r>
            <a:r>
              <a:rPr lang="en-IN" dirty="0" smtClean="0">
                <a:effectLst/>
              </a:rPr>
              <a:t>Tomcat v8.5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612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3.DataBase schema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3456" r="29890" b="28211"/>
          <a:stretch/>
        </p:blipFill>
        <p:spPr>
          <a:xfrm>
            <a:off x="1495621" y="2137559"/>
            <a:ext cx="8953995" cy="3883232"/>
          </a:xfrm>
        </p:spPr>
      </p:pic>
    </p:spTree>
    <p:extLst>
      <p:ext uri="{BB962C8B-B14F-4D97-AF65-F5344CB8AC3E}">
        <p14:creationId xmlns:p14="http://schemas.microsoft.com/office/powerpoint/2010/main" val="296536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918" y="0"/>
            <a:ext cx="10353761" cy="1326321"/>
          </a:xfrm>
        </p:spPr>
        <p:txBody>
          <a:bodyPr/>
          <a:lstStyle/>
          <a:p>
            <a:r>
              <a:rPr lang="en-US" dirty="0" smtClean="0"/>
              <a:t>4.1 Admin Login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375" y="2120138"/>
            <a:ext cx="7860184" cy="3694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2592" y="1489865"/>
            <a:ext cx="976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 can login with email and password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383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706" y="0"/>
            <a:ext cx="7042673" cy="732311"/>
          </a:xfrm>
        </p:spPr>
        <p:txBody>
          <a:bodyPr/>
          <a:lstStyle/>
          <a:p>
            <a:r>
              <a:rPr lang="en-US" dirty="0" smtClean="0"/>
              <a:t>4.2 Remove Book details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169" y="1397329"/>
            <a:ext cx="10353762" cy="50588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Post Man API request - Delete -  </a:t>
            </a:r>
            <a:r>
              <a:rPr lang="en-US" dirty="0" smtClean="0">
                <a:hlinkClick r:id="rId2"/>
              </a:rPr>
              <a:t>http://localhost:4200/deleteBook/1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Spring boot code –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Book is deleted along</a:t>
            </a:r>
          </a:p>
          <a:p>
            <a:pPr marL="457200" lvl="1" indent="0">
              <a:buNone/>
            </a:pPr>
            <a:r>
              <a:rPr lang="en-US" dirty="0"/>
              <a:t>w</a:t>
            </a:r>
            <a:r>
              <a:rPr lang="en-US" dirty="0" smtClean="0"/>
              <a:t>ith all reviews given to</a:t>
            </a:r>
          </a:p>
          <a:p>
            <a:pPr marL="457200" lvl="1" indent="0">
              <a:buNone/>
            </a:pPr>
            <a:r>
              <a:rPr lang="en-US" dirty="0"/>
              <a:t>t</a:t>
            </a:r>
            <a:r>
              <a:rPr lang="en-US" dirty="0" smtClean="0"/>
              <a:t>hat book.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413" y="1875294"/>
            <a:ext cx="3206943" cy="2890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27" y="4097464"/>
            <a:ext cx="6926611" cy="1342031"/>
          </a:xfrm>
          <a:prstGeom prst="rect">
            <a:avLst/>
          </a:prstGeom>
        </p:spPr>
      </p:pic>
      <p:sp>
        <p:nvSpPr>
          <p:cNvPr id="6" name="Left-Up Arrow 5"/>
          <p:cNvSpPr/>
          <p:nvPr/>
        </p:nvSpPr>
        <p:spPr>
          <a:xfrm rot="10800000">
            <a:off x="5016995" y="2182809"/>
            <a:ext cx="1520093" cy="1455699"/>
          </a:xfrm>
          <a:prstGeom prst="left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9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053" y="-14129"/>
            <a:ext cx="5023366" cy="1103290"/>
          </a:xfrm>
        </p:spPr>
        <p:txBody>
          <a:bodyPr/>
          <a:lstStyle/>
          <a:p>
            <a:r>
              <a:rPr lang="en-US" dirty="0" smtClean="0"/>
              <a:t>4.3 Add new book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217" y="807857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</a:t>
            </a:r>
            <a:r>
              <a:rPr lang="en-US" dirty="0" smtClean="0"/>
              <a:t>Post-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localhost:4200/</a:t>
            </a:r>
            <a:r>
              <a:rPr lang="en-IN" dirty="0" err="1" smtClean="0">
                <a:effectLst/>
                <a:hlinkClick r:id="rId2"/>
              </a:rPr>
              <a:t>addBook</a:t>
            </a:r>
            <a:r>
              <a:rPr lang="en-US" dirty="0" smtClean="0">
                <a:hlinkClick r:id="rId2"/>
              </a:rPr>
              <a:t>/1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Spring boot code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Book is added to the data </a:t>
            </a:r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en-US" dirty="0" smtClean="0"/>
              <a:t>ase only if all book details are </a:t>
            </a:r>
          </a:p>
          <a:p>
            <a:pPr marL="457200" lvl="1" indent="0">
              <a:buNone/>
            </a:pPr>
            <a:r>
              <a:rPr lang="en-US" dirty="0" smtClean="0"/>
              <a:t>filled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Typescript validation:-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777" y="1264507"/>
            <a:ext cx="4306758" cy="217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0" y="3614005"/>
            <a:ext cx="8383170" cy="2353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959" y="3669985"/>
            <a:ext cx="3396343" cy="22970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63661" y="1264507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 rot="5400000">
            <a:off x="3633850" y="3134892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5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32" y="0"/>
            <a:ext cx="6812924" cy="575256"/>
          </a:xfrm>
        </p:spPr>
        <p:txBody>
          <a:bodyPr/>
          <a:lstStyle/>
          <a:p>
            <a:r>
              <a:rPr lang="en-US" dirty="0" smtClean="0"/>
              <a:t>4.4 Update Book Details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643" y="936642"/>
            <a:ext cx="10353762" cy="36951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Post Man API request - </a:t>
            </a:r>
            <a:r>
              <a:rPr lang="en-US" dirty="0" smtClean="0"/>
              <a:t>Put- 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localhost:4200/</a:t>
            </a:r>
            <a:r>
              <a:rPr lang="en-IN" dirty="0" err="1" smtClean="0">
                <a:effectLst/>
                <a:hlinkClick r:id="rId2"/>
              </a:rPr>
              <a:t>updateBook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Spring boot code –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Book is updated in </a:t>
            </a:r>
          </a:p>
          <a:p>
            <a:pPr marL="457200" lvl="1" indent="0">
              <a:buNone/>
            </a:pPr>
            <a:r>
              <a:rPr lang="en-US" dirty="0"/>
              <a:t>t</a:t>
            </a:r>
            <a:r>
              <a:rPr lang="en-US" dirty="0" smtClean="0"/>
              <a:t>he database</a:t>
            </a:r>
          </a:p>
          <a:p>
            <a:pPr marL="457200" lvl="1" indent="0">
              <a:buNone/>
            </a:pPr>
            <a:r>
              <a:rPr lang="en-US" dirty="0" smtClean="0"/>
              <a:t>Typescript validation: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72" y="1660035"/>
            <a:ext cx="3618057" cy="150565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85407" y="1464315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 rot="5400000">
            <a:off x="3197859" y="3289151"/>
            <a:ext cx="425003" cy="3914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54" y="3953852"/>
            <a:ext cx="11066340" cy="2104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786" y="1163425"/>
            <a:ext cx="3149417" cy="24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0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231</TotalTime>
  <Words>606</Words>
  <Application>Microsoft Office PowerPoint</Application>
  <PresentationFormat>Widescreen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Damask</vt:lpstr>
      <vt:lpstr>Online book review</vt:lpstr>
      <vt:lpstr>Table of contents</vt:lpstr>
      <vt:lpstr>1.Project objective</vt:lpstr>
      <vt:lpstr>2.Technology stack</vt:lpstr>
      <vt:lpstr>3.DataBase schema</vt:lpstr>
      <vt:lpstr>4.1 Admin Login</vt:lpstr>
      <vt:lpstr>4.2 Remove Book details </vt:lpstr>
      <vt:lpstr>4.3 Add new book</vt:lpstr>
      <vt:lpstr>4.4 Update Book Details</vt:lpstr>
      <vt:lpstr>4.5 view all rating by a user for a particular book</vt:lpstr>
      <vt:lpstr>5.1 User registration</vt:lpstr>
      <vt:lpstr>5.1 User Registration - continue</vt:lpstr>
      <vt:lpstr>5.2 User Login</vt:lpstr>
      <vt:lpstr>5.2 User login - continue</vt:lpstr>
      <vt:lpstr>5.3 Update profile</vt:lpstr>
      <vt:lpstr>5.3 Update profile -continue</vt:lpstr>
      <vt:lpstr>5.4 Enabled book list </vt:lpstr>
      <vt:lpstr>5.5 Search of books by book,author,category</vt:lpstr>
      <vt:lpstr>5.6 Review the available books and user should see past reviews for the book </vt:lpstr>
      <vt:lpstr>5.6 Review the available books and user should see past reviews for the book </vt:lpstr>
      <vt:lpstr>Queries 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review</dc:title>
  <dc:creator>HP</dc:creator>
  <cp:lastModifiedBy>HP</cp:lastModifiedBy>
  <cp:revision>18</cp:revision>
  <dcterms:created xsi:type="dcterms:W3CDTF">2023-08-14T17:05:59Z</dcterms:created>
  <dcterms:modified xsi:type="dcterms:W3CDTF">2023-08-15T05:34:55Z</dcterms:modified>
</cp:coreProperties>
</file>